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7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DED2-757C-497A-B9C8-B4EFBFC9185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12EA-1071-4047-A2A4-BF43FA62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2848" y="1637118"/>
            <a:ext cx="640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Any merchant with an </a:t>
            </a:r>
            <a:r>
              <a:rPr lang="en-US" dirty="0" err="1" smtClean="0"/>
              <a:t>ItsOnMe</a:t>
            </a:r>
            <a:r>
              <a:rPr lang="en-US" dirty="0" smtClean="0"/>
              <a:t> gifting menu has the ability to share gift items on social media with our social share feature. </a:t>
            </a:r>
          </a:p>
          <a:p>
            <a:pPr algn="ctr"/>
            <a:r>
              <a:rPr lang="en-US" dirty="0" smtClean="0"/>
              <a:t>This is how to share gifts to Facebook and turn social into </a:t>
            </a:r>
          </a:p>
          <a:p>
            <a:pPr algn="ctr"/>
            <a:r>
              <a:rPr lang="en-US" dirty="0" smtClean="0"/>
              <a:t>e-commerce with 3 clicks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5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41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Merchant website has “Send Gift” button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2" y="1221131"/>
            <a:ext cx="8400588" cy="54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“Send Gift”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52" y="1221131"/>
            <a:ext cx="8694188" cy="55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390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Widget opens to reveal gifting menu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01" y="1221131"/>
            <a:ext cx="8647690" cy="55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8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45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Scroll over item and select Facebook “Share”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21" y="1329983"/>
            <a:ext cx="10071526" cy="54265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659022" y="3505117"/>
            <a:ext cx="886724" cy="53813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3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457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 integration automatically opens allowing social sharing from company page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15" y="1221131"/>
            <a:ext cx="7657019" cy="54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351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gift directly to Facebook wall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11" y="1137826"/>
            <a:ext cx="5155470" cy="53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457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Anyone that clicks on post will be given the option to purchase this gift in just two clicks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33" y="1315260"/>
            <a:ext cx="7704625" cy="535924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688299" y="4316506"/>
            <a:ext cx="645459" cy="766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6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394" y="75851"/>
            <a:ext cx="3706905" cy="500661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Social Share Feature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80">
            <a:off x="11021130" y="145324"/>
            <a:ext cx="914997" cy="91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77" y="574800"/>
            <a:ext cx="503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Purchaser enters recipient information and chooses to send gift instantly or schedules a delivery 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99" y="1342154"/>
            <a:ext cx="694469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Social Share Feature</vt:lpstr>
      <vt:lpstr>Social Share Feature</vt:lpstr>
      <vt:lpstr>Social Share Feature</vt:lpstr>
      <vt:lpstr>Social Share Feature</vt:lpstr>
      <vt:lpstr>Social Share Feature</vt:lpstr>
      <vt:lpstr>Social Share Feature</vt:lpstr>
      <vt:lpstr>Social Share Feature</vt:lpstr>
      <vt:lpstr>Social Share Feature</vt:lpstr>
      <vt:lpstr>Social Share Feature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Share Feature</dc:title>
  <dc:creator>Zachary Berglind</dc:creator>
  <cp:lastModifiedBy>Zachary Berglind</cp:lastModifiedBy>
  <cp:revision>4</cp:revision>
  <dcterms:created xsi:type="dcterms:W3CDTF">2016-05-05T00:40:15Z</dcterms:created>
  <dcterms:modified xsi:type="dcterms:W3CDTF">2016-05-05T01:04:36Z</dcterms:modified>
</cp:coreProperties>
</file>